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8"/>
  </p:notesMasterIdLst>
  <p:handoutMasterIdLst>
    <p:handoutMasterId r:id="rId9"/>
  </p:handoutMasterIdLst>
  <p:sldIdLst>
    <p:sldId id="271" r:id="rId5"/>
    <p:sldId id="269" r:id="rId6"/>
    <p:sldId id="27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61"/>
    <a:srgbClr val="153656"/>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50" d="100"/>
          <a:sy n="150" d="100"/>
        </p:scale>
        <p:origin x="70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cd002bfce2838a26" providerId="LiveId" clId="{A4C291BD-C44C-418B-B9D6-5C5241E9742F}"/>
    <pc:docChg chg="undo custSel modSld">
      <pc:chgData name="" userId="cd002bfce2838a26" providerId="LiveId" clId="{A4C291BD-C44C-418B-B9D6-5C5241E9742F}" dt="2026-07-06T06:32:29.181" v="160" actId="1076"/>
      <pc:docMkLst>
        <pc:docMk/>
      </pc:docMkLst>
      <pc:sldChg chg="addSp delSp modSp">
        <pc:chgData name="" userId="cd002bfce2838a26" providerId="LiveId" clId="{A4C291BD-C44C-418B-B9D6-5C5241E9742F}" dt="2026-07-06T06:32:23.533" v="159" actId="1076"/>
        <pc:sldMkLst>
          <pc:docMk/>
          <pc:sldMk cId="1412126787" sldId="269"/>
        </pc:sldMkLst>
        <pc:spChg chg="mod">
          <ac:chgData name="" userId="cd002bfce2838a26" providerId="LiveId" clId="{A4C291BD-C44C-418B-B9D6-5C5241E9742F}" dt="2026-07-04T14:58:41.035" v="145" actId="20577"/>
          <ac:spMkLst>
            <pc:docMk/>
            <pc:sldMk cId="1412126787" sldId="269"/>
            <ac:spMk id="4" creationId="{43CD0FEB-6072-9F1E-D206-A403E8B84CBD}"/>
          </ac:spMkLst>
        </pc:spChg>
        <pc:spChg chg="del">
          <ac:chgData name="" userId="cd002bfce2838a26" providerId="LiveId" clId="{A4C291BD-C44C-418B-B9D6-5C5241E9742F}" dt="2026-07-04T14:57:16.547" v="39" actId="478"/>
          <ac:spMkLst>
            <pc:docMk/>
            <pc:sldMk cId="1412126787" sldId="269"/>
            <ac:spMk id="9" creationId="{80F1E81C-DF90-FBAD-4719-0A3DA4E6CC6D}"/>
          </ac:spMkLst>
        </pc:spChg>
        <pc:picChg chg="add">
          <ac:chgData name="" userId="cd002bfce2838a26" providerId="LiveId" clId="{A4C291BD-C44C-418B-B9D6-5C5241E9742F}" dt="2026-07-06T06:32:18.713" v="158"/>
          <ac:picMkLst>
            <pc:docMk/>
            <pc:sldMk cId="1412126787" sldId="269"/>
            <ac:picMk id="9" creationId="{622B3796-9379-4B0B-9485-FF8A60C9EDFB}"/>
          </ac:picMkLst>
        </pc:picChg>
        <pc:picChg chg="add del mod">
          <ac:chgData name="" userId="cd002bfce2838a26" providerId="LiveId" clId="{A4C291BD-C44C-418B-B9D6-5C5241E9742F}" dt="2026-07-04T14:57:56.983" v="80" actId="478"/>
          <ac:picMkLst>
            <pc:docMk/>
            <pc:sldMk cId="1412126787" sldId="269"/>
            <ac:picMk id="10" creationId="{CDB5CBF8-902B-44BB-9278-053835C02458}"/>
          </ac:picMkLst>
        </pc:picChg>
        <pc:picChg chg="mod">
          <ac:chgData name="" userId="cd002bfce2838a26" providerId="LiveId" clId="{A4C291BD-C44C-418B-B9D6-5C5241E9742F}" dt="2026-07-06T06:32:23.533" v="159" actId="1076"/>
          <ac:picMkLst>
            <pc:docMk/>
            <pc:sldMk cId="1412126787" sldId="269"/>
            <ac:picMk id="12" creationId="{D4436E2D-B4D7-490A-9BFA-B151A41D5D55}"/>
          </ac:picMkLst>
        </pc:picChg>
        <pc:picChg chg="del">
          <ac:chgData name="" userId="cd002bfce2838a26" providerId="LiveId" clId="{A4C291BD-C44C-418B-B9D6-5C5241E9742F}" dt="2026-07-04T14:52:26.065" v="11" actId="478"/>
          <ac:picMkLst>
            <pc:docMk/>
            <pc:sldMk cId="1412126787" sldId="269"/>
            <ac:picMk id="14" creationId="{2F4812E6-7A65-449B-8B05-EA22D96B3CD2}"/>
          </ac:picMkLst>
        </pc:picChg>
      </pc:sldChg>
      <pc:sldChg chg="addSp delSp modSp">
        <pc:chgData name="" userId="cd002bfce2838a26" providerId="LiveId" clId="{A4C291BD-C44C-418B-B9D6-5C5241E9742F}" dt="2026-07-06T06:32:29.181" v="160" actId="1076"/>
        <pc:sldMkLst>
          <pc:docMk/>
          <pc:sldMk cId="1999777189" sldId="270"/>
        </pc:sldMkLst>
        <pc:spChg chg="mod">
          <ac:chgData name="" userId="cd002bfce2838a26" providerId="LiveId" clId="{A4C291BD-C44C-418B-B9D6-5C5241E9742F}" dt="2026-07-04T15:00:09.300" v="151" actId="207"/>
          <ac:spMkLst>
            <pc:docMk/>
            <pc:sldMk cId="1999777189" sldId="270"/>
            <ac:spMk id="3" creationId="{CD4E9FF6-D313-379D-DC67-68F2125B038F}"/>
          </ac:spMkLst>
        </pc:spChg>
        <pc:spChg chg="mod">
          <ac:chgData name="" userId="cd002bfce2838a26" providerId="LiveId" clId="{A4C291BD-C44C-418B-B9D6-5C5241E9742F}" dt="2026-07-04T14:59:41.698" v="150" actId="113"/>
          <ac:spMkLst>
            <pc:docMk/>
            <pc:sldMk cId="1999777189" sldId="270"/>
            <ac:spMk id="4" creationId="{3DD93B3A-45FC-B5A4-C172-09FBB78D3EA8}"/>
          </ac:spMkLst>
        </pc:spChg>
        <pc:spChg chg="del">
          <ac:chgData name="" userId="cd002bfce2838a26" providerId="LiveId" clId="{A4C291BD-C44C-418B-B9D6-5C5241E9742F}" dt="2026-07-04T14:59:15.765" v="146" actId="478"/>
          <ac:spMkLst>
            <pc:docMk/>
            <pc:sldMk cId="1999777189" sldId="270"/>
            <ac:spMk id="9" creationId="{69C96AB7-5556-6D77-E56F-7779C7BCE874}"/>
          </ac:spMkLst>
        </pc:spChg>
        <pc:picChg chg="add mod">
          <ac:chgData name="" userId="cd002bfce2838a26" providerId="LiveId" clId="{A4C291BD-C44C-418B-B9D6-5C5241E9742F}" dt="2026-07-06T06:32:05.034" v="154" actId="1076"/>
          <ac:picMkLst>
            <pc:docMk/>
            <pc:sldMk cId="1999777189" sldId="270"/>
            <ac:picMk id="10" creationId="{A2644B0C-B90D-459F-A28C-A841A0E36B0E}"/>
          </ac:picMkLst>
        </pc:picChg>
        <pc:picChg chg="mod">
          <ac:chgData name="" userId="cd002bfce2838a26" providerId="LiveId" clId="{A4C291BD-C44C-418B-B9D6-5C5241E9742F}" dt="2026-07-06T06:32:29.181" v="160" actId="1076"/>
          <ac:picMkLst>
            <pc:docMk/>
            <pc:sldMk cId="1999777189" sldId="270"/>
            <ac:picMk id="11" creationId="{AC4B82A6-8339-4193-A01F-94A7839BB9F6}"/>
          </ac:picMkLst>
        </pc:picChg>
        <pc:picChg chg="del">
          <ac:chgData name="" userId="cd002bfce2838a26" providerId="LiveId" clId="{A4C291BD-C44C-418B-B9D6-5C5241E9742F}" dt="2026-07-04T14:52:46.074" v="18" actId="478"/>
          <ac:picMkLst>
            <pc:docMk/>
            <pc:sldMk cId="1999777189" sldId="270"/>
            <ac:picMk id="13" creationId="{A510234A-D03C-4E7B-8E43-1D8B9EBF05E2}"/>
          </ac:picMkLst>
        </pc:picChg>
      </pc:sldChg>
      <pc:sldChg chg="addSp delSp modSp">
        <pc:chgData name="" userId="cd002bfce2838a26" providerId="LiveId" clId="{A4C291BD-C44C-418B-B9D6-5C5241E9742F}" dt="2026-07-04T15:00:23.321" v="152" actId="478"/>
        <pc:sldMkLst>
          <pc:docMk/>
          <pc:sldMk cId="1990033985" sldId="271"/>
        </pc:sldMkLst>
        <pc:spChg chg="add">
          <ac:chgData name="" userId="cd002bfce2838a26" providerId="LiveId" clId="{A4C291BD-C44C-418B-B9D6-5C5241E9742F}" dt="2026-07-04T14:55:55.209" v="32"/>
          <ac:spMkLst>
            <pc:docMk/>
            <pc:sldMk cId="1990033985" sldId="271"/>
            <ac:spMk id="2" creationId="{7297D4F5-2145-4C5B-8DBF-BF07154DE230}"/>
          </ac:spMkLst>
        </pc:spChg>
        <pc:spChg chg="del">
          <ac:chgData name="" userId="cd002bfce2838a26" providerId="LiveId" clId="{A4C291BD-C44C-418B-B9D6-5C5241E9742F}" dt="2026-07-04T14:55:27.937" v="22" actId="478"/>
          <ac:spMkLst>
            <pc:docMk/>
            <pc:sldMk cId="1990033985" sldId="271"/>
            <ac:spMk id="16" creationId="{9E88FF56-5798-4DFB-A962-BD74D6F46DEB}"/>
          </ac:spMkLst>
        </pc:spChg>
        <pc:spChg chg="del">
          <ac:chgData name="" userId="cd002bfce2838a26" providerId="LiveId" clId="{A4C291BD-C44C-418B-B9D6-5C5241E9742F}" dt="2026-07-04T14:55:38.108" v="25" actId="478"/>
          <ac:spMkLst>
            <pc:docMk/>
            <pc:sldMk cId="1990033985" sldId="271"/>
            <ac:spMk id="21" creationId="{58982EED-0004-4EAA-A414-DAE935A977F6}"/>
          </ac:spMkLst>
        </pc:spChg>
        <pc:spChg chg="mod">
          <ac:chgData name="" userId="cd002bfce2838a26" providerId="LiveId" clId="{A4C291BD-C44C-418B-B9D6-5C5241E9742F}" dt="2026-07-04T14:56:18.186" v="37" actId="1076"/>
          <ac:spMkLst>
            <pc:docMk/>
            <pc:sldMk cId="1990033985" sldId="271"/>
            <ac:spMk id="22" creationId="{31C912AF-ED59-445C-919B-D9AB2C60638F}"/>
          </ac:spMkLst>
        </pc:spChg>
        <pc:spChg chg="mod">
          <ac:chgData name="" userId="cd002bfce2838a26" providerId="LiveId" clId="{A4C291BD-C44C-418B-B9D6-5C5241E9742F}" dt="2026-07-04T14:56:22.504" v="38" actId="1076"/>
          <ac:spMkLst>
            <pc:docMk/>
            <pc:sldMk cId="1990033985" sldId="271"/>
            <ac:spMk id="23" creationId="{8316B618-3944-410A-B1F7-E3A3B601FC93}"/>
          </ac:spMkLst>
        </pc:spChg>
        <pc:picChg chg="del">
          <ac:chgData name="" userId="cd002bfce2838a26" providerId="LiveId" clId="{A4C291BD-C44C-418B-B9D6-5C5241E9742F}" dt="2026-07-04T14:55:46.988" v="29" actId="478"/>
          <ac:picMkLst>
            <pc:docMk/>
            <pc:sldMk cId="1990033985" sldId="271"/>
            <ac:picMk id="3" creationId="{737039C9-78B2-54AF-445F-1E304DDB4638}"/>
          </ac:picMkLst>
        </pc:picChg>
        <pc:picChg chg="add del mod">
          <ac:chgData name="" userId="cd002bfce2838a26" providerId="LiveId" clId="{A4C291BD-C44C-418B-B9D6-5C5241E9742F}" dt="2026-07-04T15:00:23.321" v="152" actId="478"/>
          <ac:picMkLst>
            <pc:docMk/>
            <pc:sldMk cId="1990033985" sldId="271"/>
            <ac:picMk id="4" creationId="{209BBC7F-7EA9-419F-2F81-771D3CE8C144}"/>
          </ac:picMkLst>
        </pc:picChg>
        <pc:picChg chg="add mod">
          <ac:chgData name="" userId="cd002bfce2838a26" providerId="LiveId" clId="{A4C291BD-C44C-418B-B9D6-5C5241E9742F}" dt="2026-07-04T14:56:04.792" v="35" actId="1076"/>
          <ac:picMkLst>
            <pc:docMk/>
            <pc:sldMk cId="1990033985" sldId="271"/>
            <ac:picMk id="5" creationId="{F367C618-E9CF-46A2-A164-B41A33ADA0B9}"/>
          </ac:picMkLst>
        </pc:picChg>
        <pc:picChg chg="del">
          <ac:chgData name="" userId="cd002bfce2838a26" providerId="LiveId" clId="{A4C291BD-C44C-418B-B9D6-5C5241E9742F}" dt="2026-07-04T14:55:44.663" v="28" actId="478"/>
          <ac:picMkLst>
            <pc:docMk/>
            <pc:sldMk cId="1990033985" sldId="271"/>
            <ac:picMk id="6" creationId="{815C37FD-EF4E-4BAF-B889-DDB5E73E2988}"/>
          </ac:picMkLst>
        </pc:picChg>
        <pc:picChg chg="del">
          <ac:chgData name="" userId="cd002bfce2838a26" providerId="LiveId" clId="{A4C291BD-C44C-418B-B9D6-5C5241E9742F}" dt="2026-07-04T14:50:51.353" v="0" actId="478"/>
          <ac:picMkLst>
            <pc:docMk/>
            <pc:sldMk cId="1990033985" sldId="271"/>
            <ac:picMk id="8" creationId="{5C6B74F0-7FDD-45A4-9574-5A36969BF50A}"/>
          </ac:picMkLst>
        </pc:picChg>
        <pc:picChg chg="add del mod">
          <ac:chgData name="" userId="cd002bfce2838a26" providerId="LiveId" clId="{A4C291BD-C44C-418B-B9D6-5C5241E9742F}" dt="2026-07-04T14:51:08.809" v="5" actId="478"/>
          <ac:picMkLst>
            <pc:docMk/>
            <pc:sldMk cId="1990033985" sldId="271"/>
            <ac:picMk id="12" creationId="{267B82AA-FAD8-467E-8B82-CDEDEC623656}"/>
          </ac:picMkLst>
        </pc:picChg>
        <pc:picChg chg="add del mod">
          <ac:chgData name="" userId="cd002bfce2838a26" providerId="LiveId" clId="{A4C291BD-C44C-418B-B9D6-5C5241E9742F}" dt="2026-07-04T14:55:33.361" v="24" actId="478"/>
          <ac:picMkLst>
            <pc:docMk/>
            <pc:sldMk cId="1990033985" sldId="271"/>
            <ac:picMk id="13" creationId="{B63C07C3-A291-4F8F-B295-3E639EE188B9}"/>
          </ac:picMkLst>
        </pc:picChg>
        <pc:picChg chg="del">
          <ac:chgData name="" userId="cd002bfce2838a26" providerId="LiveId" clId="{A4C291BD-C44C-418B-B9D6-5C5241E9742F}" dt="2026-07-04T14:56:00.964" v="34" actId="478"/>
          <ac:picMkLst>
            <pc:docMk/>
            <pc:sldMk cId="1990033985" sldId="271"/>
            <ac:picMk id="24" creationId="{54300E2B-0DCD-4FA2-8FCB-5A554AA3D464}"/>
          </ac:picMkLst>
        </pc:picChg>
        <pc:cxnChg chg="del">
          <ac:chgData name="" userId="cd002bfce2838a26" providerId="LiveId" clId="{A4C291BD-C44C-418B-B9D6-5C5241E9742F}" dt="2026-07-04T14:55:30.303" v="23" actId="478"/>
          <ac:cxnSpMkLst>
            <pc:docMk/>
            <pc:sldMk cId="1990033985" sldId="271"/>
            <ac:cxnSpMk id="19" creationId="{B7BC29BB-1649-4E02-BA7C-ECA68A738548}"/>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040A8F-4040-2287-B7D3-975A69FE10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dhgshd</a:t>
            </a:r>
          </a:p>
        </p:txBody>
      </p:sp>
      <p:sp>
        <p:nvSpPr>
          <p:cNvPr id="3" name="Date Placeholder 2">
            <a:extLst>
              <a:ext uri="{FF2B5EF4-FFF2-40B4-BE49-F238E27FC236}">
                <a16:creationId xmlns:a16="http://schemas.microsoft.com/office/drawing/2014/main" id="{819A4DD3-A032-3141-833D-BB6B4C613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4CE330-77CB-4FDB-B2AA-3031242077DB}" type="datetimeFigureOut">
              <a:rPr lang="en-IN" smtClean="0"/>
              <a:t>06-07-2026</a:t>
            </a:fld>
            <a:endParaRPr lang="en-IN"/>
          </a:p>
        </p:txBody>
      </p:sp>
      <p:sp>
        <p:nvSpPr>
          <p:cNvPr id="4" name="Footer Placeholder 3">
            <a:extLst>
              <a:ext uri="{FF2B5EF4-FFF2-40B4-BE49-F238E27FC236}">
                <a16:creationId xmlns:a16="http://schemas.microsoft.com/office/drawing/2014/main" id="{AEC9923E-139D-4EFB-6DC1-BCBFFBC00F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DE683AF-5499-5A74-31DF-A9B5111B42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A3BC9D-A182-4EC7-9AC7-3A7C01A7BA7B}" type="slidenum">
              <a:rPr lang="en-IN" smtClean="0"/>
              <a:t>‹#›</a:t>
            </a:fld>
            <a:endParaRPr lang="en-IN"/>
          </a:p>
        </p:txBody>
      </p:sp>
    </p:spTree>
    <p:extLst>
      <p:ext uri="{BB962C8B-B14F-4D97-AF65-F5344CB8AC3E}">
        <p14:creationId xmlns:p14="http://schemas.microsoft.com/office/powerpoint/2010/main" val="272176719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IN"/>
              <a:t>dhgshd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FAD79-2A45-486E-BAA7-0BFF170893B7}" type="datetimeFigureOut">
              <a:rPr lang="en-IN" smtClean="0"/>
              <a:t>06-07-2026</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1EDAA-4612-4B2D-A812-BB58FAC6DA9A}" type="slidenum">
              <a:rPr lang="en-IN" smtClean="0"/>
              <a:t>‹#›</a:t>
            </a:fld>
            <a:endParaRPr lang="en-IN"/>
          </a:p>
        </p:txBody>
      </p:sp>
    </p:spTree>
    <p:extLst>
      <p:ext uri="{BB962C8B-B14F-4D97-AF65-F5344CB8AC3E}">
        <p14:creationId xmlns:p14="http://schemas.microsoft.com/office/powerpoint/2010/main" val="77551112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C55B-E2C7-14B8-5850-FD1D84FBF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56E97B-12F2-651F-0149-21F9B74C649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8FD0866-C505-1532-A4ED-5AC0184E285F}"/>
              </a:ext>
            </a:extLst>
          </p:cNvPr>
          <p:cNvSpPr>
            <a:spLocks noGrp="1"/>
          </p:cNvSpPr>
          <p:nvPr>
            <p:ph type="body" idx="1"/>
          </p:nvPr>
        </p:nvSpPr>
        <p:spPr/>
        <p:txBody>
          <a:bodyPr/>
          <a:lstStyle/>
          <a:p>
            <a:endParaRPr lang="en-IN" dirty="0"/>
          </a:p>
        </p:txBody>
      </p:sp>
      <p:sp>
        <p:nvSpPr>
          <p:cNvPr id="4" name="Header Placeholder 3">
            <a:extLst>
              <a:ext uri="{FF2B5EF4-FFF2-40B4-BE49-F238E27FC236}">
                <a16:creationId xmlns:a16="http://schemas.microsoft.com/office/drawing/2014/main" id="{45480BBF-2296-118A-DF90-3AAF52B259F2}"/>
              </a:ext>
            </a:extLst>
          </p:cNvPr>
          <p:cNvSpPr>
            <a:spLocks noGrp="1"/>
          </p:cNvSpPr>
          <p:nvPr>
            <p:ph type="hdr" sz="quarter"/>
          </p:nvPr>
        </p:nvSpPr>
        <p:spPr/>
        <p:txBody>
          <a:bodyPr/>
          <a:lstStyle/>
          <a:p>
            <a:r>
              <a:rPr lang="en-IN"/>
              <a:t>dhgshd</a:t>
            </a:r>
          </a:p>
        </p:txBody>
      </p:sp>
      <p:sp>
        <p:nvSpPr>
          <p:cNvPr id="5" name="Footer Placeholder 4">
            <a:extLst>
              <a:ext uri="{FF2B5EF4-FFF2-40B4-BE49-F238E27FC236}">
                <a16:creationId xmlns:a16="http://schemas.microsoft.com/office/drawing/2014/main" id="{4B599201-57AC-4CAA-F064-91F0225F87A2}"/>
              </a:ext>
            </a:extLst>
          </p:cNvPr>
          <p:cNvSpPr>
            <a:spLocks noGrp="1"/>
          </p:cNvSpPr>
          <p:nvPr>
            <p:ph type="ftr" sz="quarter" idx="4"/>
          </p:nvPr>
        </p:nvSpPr>
        <p:spPr/>
        <p:txBody>
          <a:bodyPr/>
          <a:lstStyle/>
          <a:p>
            <a:endParaRPr lang="en-IN"/>
          </a:p>
        </p:txBody>
      </p:sp>
      <p:sp>
        <p:nvSpPr>
          <p:cNvPr id="6" name="Slide Number Placeholder 5">
            <a:extLst>
              <a:ext uri="{FF2B5EF4-FFF2-40B4-BE49-F238E27FC236}">
                <a16:creationId xmlns:a16="http://schemas.microsoft.com/office/drawing/2014/main" id="{D5280729-67EA-FCF3-09F1-3C9AA1E9C774}"/>
              </a:ext>
            </a:extLst>
          </p:cNvPr>
          <p:cNvSpPr>
            <a:spLocks noGrp="1"/>
          </p:cNvSpPr>
          <p:nvPr>
            <p:ph type="sldNum" sz="quarter" idx="5"/>
          </p:nvPr>
        </p:nvSpPr>
        <p:spPr/>
        <p:txBody>
          <a:bodyPr/>
          <a:lstStyle/>
          <a:p>
            <a:fld id="{CC31EDAA-4612-4B2D-A812-BB58FAC6DA9A}" type="slidenum">
              <a:rPr lang="en-IN" smtClean="0"/>
              <a:t>2</a:t>
            </a:fld>
            <a:endParaRPr lang="en-IN"/>
          </a:p>
        </p:txBody>
      </p:sp>
    </p:spTree>
    <p:extLst>
      <p:ext uri="{BB962C8B-B14F-4D97-AF65-F5344CB8AC3E}">
        <p14:creationId xmlns:p14="http://schemas.microsoft.com/office/powerpoint/2010/main" val="49112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05F95-6284-DC3B-407D-9241BCFD7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A3022-591D-050F-D30C-914087BDE23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D7599D8-AE9B-B12F-6599-D760B8968AF8}"/>
              </a:ext>
            </a:extLst>
          </p:cNvPr>
          <p:cNvSpPr>
            <a:spLocks noGrp="1"/>
          </p:cNvSpPr>
          <p:nvPr>
            <p:ph type="body" idx="1"/>
          </p:nvPr>
        </p:nvSpPr>
        <p:spPr/>
        <p:txBody>
          <a:bodyPr/>
          <a:lstStyle/>
          <a:p>
            <a:endParaRPr lang="en-IN" dirty="0"/>
          </a:p>
        </p:txBody>
      </p:sp>
      <p:sp>
        <p:nvSpPr>
          <p:cNvPr id="4" name="Header Placeholder 3">
            <a:extLst>
              <a:ext uri="{FF2B5EF4-FFF2-40B4-BE49-F238E27FC236}">
                <a16:creationId xmlns:a16="http://schemas.microsoft.com/office/drawing/2014/main" id="{F44686A6-7259-DA9E-8108-3832EDF73A5B}"/>
              </a:ext>
            </a:extLst>
          </p:cNvPr>
          <p:cNvSpPr>
            <a:spLocks noGrp="1"/>
          </p:cNvSpPr>
          <p:nvPr>
            <p:ph type="hdr" sz="quarter"/>
          </p:nvPr>
        </p:nvSpPr>
        <p:spPr/>
        <p:txBody>
          <a:bodyPr/>
          <a:lstStyle/>
          <a:p>
            <a:r>
              <a:rPr lang="en-IN"/>
              <a:t>dhgshd</a:t>
            </a:r>
          </a:p>
        </p:txBody>
      </p:sp>
      <p:sp>
        <p:nvSpPr>
          <p:cNvPr id="5" name="Footer Placeholder 4">
            <a:extLst>
              <a:ext uri="{FF2B5EF4-FFF2-40B4-BE49-F238E27FC236}">
                <a16:creationId xmlns:a16="http://schemas.microsoft.com/office/drawing/2014/main" id="{192488F6-E097-7E48-D4A7-974124037AE4}"/>
              </a:ext>
            </a:extLst>
          </p:cNvPr>
          <p:cNvSpPr>
            <a:spLocks noGrp="1"/>
          </p:cNvSpPr>
          <p:nvPr>
            <p:ph type="ftr" sz="quarter" idx="4"/>
          </p:nvPr>
        </p:nvSpPr>
        <p:spPr/>
        <p:txBody>
          <a:bodyPr/>
          <a:lstStyle/>
          <a:p>
            <a:endParaRPr lang="en-IN"/>
          </a:p>
        </p:txBody>
      </p:sp>
      <p:sp>
        <p:nvSpPr>
          <p:cNvPr id="6" name="Slide Number Placeholder 5">
            <a:extLst>
              <a:ext uri="{FF2B5EF4-FFF2-40B4-BE49-F238E27FC236}">
                <a16:creationId xmlns:a16="http://schemas.microsoft.com/office/drawing/2014/main" id="{39548628-148C-2113-1586-E5CFDDA4D8B1}"/>
              </a:ext>
            </a:extLst>
          </p:cNvPr>
          <p:cNvSpPr>
            <a:spLocks noGrp="1"/>
          </p:cNvSpPr>
          <p:nvPr>
            <p:ph type="sldNum" sz="quarter" idx="5"/>
          </p:nvPr>
        </p:nvSpPr>
        <p:spPr/>
        <p:txBody>
          <a:bodyPr/>
          <a:lstStyle/>
          <a:p>
            <a:fld id="{CC31EDAA-4612-4B2D-A812-BB58FAC6DA9A}" type="slidenum">
              <a:rPr lang="en-IN" smtClean="0"/>
              <a:t>3</a:t>
            </a:fld>
            <a:endParaRPr lang="en-IN"/>
          </a:p>
        </p:txBody>
      </p:sp>
    </p:spTree>
    <p:extLst>
      <p:ext uri="{BB962C8B-B14F-4D97-AF65-F5344CB8AC3E}">
        <p14:creationId xmlns:p14="http://schemas.microsoft.com/office/powerpoint/2010/main" val="380579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52400" y="6440020"/>
            <a:ext cx="2743200"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D8CC45DC-425C-483F-BADF-4F1FA8F9FD38}" type="datetime1">
              <a:rPr lang="en-IN" smtClean="0"/>
              <a:t>06-07-2026</a:t>
            </a:fld>
            <a:endParaRPr lang="en-IN">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11"/>
          </p:nvPr>
        </p:nvSpPr>
        <p:spPr>
          <a:xfrm>
            <a:off x="4038600" y="6437405"/>
            <a:ext cx="4114800"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12th CTSEM, Mahindra University</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a:xfrm>
            <a:off x="9160435" y="6437404"/>
            <a:ext cx="2743200"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CB340F06-76D9-4CB4-A56F-5B2E264D2F93}" type="slidenum">
              <a:rPr lang="en-IN" smtClean="0"/>
              <a:pPr/>
              <a:t>‹#›</a:t>
            </a:fld>
            <a:endParaRPr lang="en-IN">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300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ED2EA9-38E2-4B42-BEE8-461AB022EFB6}" type="datetime1">
              <a:rPr lang="en-IN" smtClean="0"/>
              <a:t>06-07-2026</a:t>
            </a:fld>
            <a:endParaRPr lang="en-IN"/>
          </a:p>
        </p:txBody>
      </p:sp>
      <p:sp>
        <p:nvSpPr>
          <p:cNvPr id="5" name="Footer Placeholder 4"/>
          <p:cNvSpPr>
            <a:spLocks noGrp="1"/>
          </p:cNvSpPr>
          <p:nvPr>
            <p:ph type="ftr" sz="quarter" idx="11"/>
          </p:nvPr>
        </p:nvSpPr>
        <p:spPr/>
        <p:txBody>
          <a:bodyPr/>
          <a:lstStyle/>
          <a:p>
            <a:r>
              <a:rPr lang="en-US"/>
              <a:t>12th CTSEM, Mahindra University</a:t>
            </a:r>
            <a:endParaRPr lang="en-IN"/>
          </a:p>
        </p:txBody>
      </p:sp>
      <p:sp>
        <p:nvSpPr>
          <p:cNvPr id="6" name="Slide Number Placeholder 5"/>
          <p:cNvSpPr>
            <a:spLocks noGrp="1"/>
          </p:cNvSpPr>
          <p:nvPr>
            <p:ph type="sldNum" sz="quarter" idx="12"/>
          </p:nvPr>
        </p:nvSpPr>
        <p:spPr/>
        <p:txBody>
          <a:bodyPr/>
          <a:lstStyle/>
          <a:p>
            <a:fld id="{CB340F06-76D9-4CB4-A56F-5B2E264D2F93}" type="slidenum">
              <a:rPr lang="en-IN" smtClean="0"/>
              <a:t>‹#›</a:t>
            </a:fld>
            <a:endParaRPr lang="en-IN"/>
          </a:p>
        </p:txBody>
      </p:sp>
    </p:spTree>
    <p:extLst>
      <p:ext uri="{BB962C8B-B14F-4D97-AF65-F5344CB8AC3E}">
        <p14:creationId xmlns:p14="http://schemas.microsoft.com/office/powerpoint/2010/main" val="2686902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C951CA-5AE7-48EE-9CAB-D6E001CD6AA2}" type="datetime1">
              <a:rPr lang="en-IN" smtClean="0"/>
              <a:t>06-07-2026</a:t>
            </a:fld>
            <a:endParaRPr lang="en-IN"/>
          </a:p>
        </p:txBody>
      </p:sp>
      <p:sp>
        <p:nvSpPr>
          <p:cNvPr id="5" name="Footer Placeholder 4"/>
          <p:cNvSpPr>
            <a:spLocks noGrp="1"/>
          </p:cNvSpPr>
          <p:nvPr>
            <p:ph type="ftr" sz="quarter" idx="11"/>
          </p:nvPr>
        </p:nvSpPr>
        <p:spPr/>
        <p:txBody>
          <a:bodyPr/>
          <a:lstStyle/>
          <a:p>
            <a:r>
              <a:rPr lang="en-US"/>
              <a:t>12th CTSEM, Mahindra University</a:t>
            </a:r>
            <a:endParaRPr lang="en-IN"/>
          </a:p>
        </p:txBody>
      </p:sp>
      <p:sp>
        <p:nvSpPr>
          <p:cNvPr id="6" name="Slide Number Placeholder 5"/>
          <p:cNvSpPr>
            <a:spLocks noGrp="1"/>
          </p:cNvSpPr>
          <p:nvPr>
            <p:ph type="sldNum" sz="quarter" idx="12"/>
          </p:nvPr>
        </p:nvSpPr>
        <p:spPr/>
        <p:txBody>
          <a:bodyPr/>
          <a:lstStyle/>
          <a:p>
            <a:fld id="{CB340F06-76D9-4CB4-A56F-5B2E264D2F93}" type="slidenum">
              <a:rPr lang="en-IN" smtClean="0"/>
              <a:t>‹#›</a:t>
            </a:fld>
            <a:endParaRPr lang="en-IN"/>
          </a:p>
        </p:txBody>
      </p:sp>
    </p:spTree>
    <p:extLst>
      <p:ext uri="{BB962C8B-B14F-4D97-AF65-F5344CB8AC3E}">
        <p14:creationId xmlns:p14="http://schemas.microsoft.com/office/powerpoint/2010/main" val="277997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0B7941-D2A4-9EF4-01E2-7E572F33A9FB}"/>
              </a:ext>
            </a:extLst>
          </p:cNvPr>
          <p:cNvSpPr/>
          <p:nvPr userDrawn="1"/>
        </p:nvSpPr>
        <p:spPr>
          <a:xfrm>
            <a:off x="0" y="6492875"/>
            <a:ext cx="12192000" cy="3651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title"/>
          </p:nvPr>
        </p:nvSpPr>
        <p:spPr>
          <a:xfrm>
            <a:off x="838200" y="136525"/>
            <a:ext cx="10515600" cy="849593"/>
          </a:xfrm>
        </p:spPr>
        <p:txBody>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838200" y="1219200"/>
            <a:ext cx="10515600" cy="49577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6484844"/>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C7672B12-CD00-44B6-AFF8-212F64726964}" type="datetime1">
              <a:rPr lang="en-IN" smtClean="0"/>
              <a:t>06-07-2026</a:t>
            </a:fld>
            <a:endParaRPr lang="en-IN">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4"/>
          <p:cNvSpPr>
            <a:spLocks noGrp="1"/>
          </p:cNvSpPr>
          <p:nvPr>
            <p:ph type="ftr" sz="quarter" idx="11"/>
          </p:nvPr>
        </p:nvSpPr>
        <p:spPr>
          <a:xfrm>
            <a:off x="4038600" y="6484843"/>
            <a:ext cx="41148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dirty="0"/>
              <a:t>12th CTSEM, Mahindra University</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6" name="Slide Number Placeholder 5"/>
          <p:cNvSpPr>
            <a:spLocks noGrp="1"/>
          </p:cNvSpPr>
          <p:nvPr>
            <p:ph type="sldNum" sz="quarter" idx="12"/>
          </p:nvPr>
        </p:nvSpPr>
        <p:spPr>
          <a:xfrm>
            <a:off x="9448800" y="6492875"/>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CB340F06-76D9-4CB4-A56F-5B2E264D2F93}" type="slidenum">
              <a:rPr lang="en-IN" smtClean="0"/>
              <a:pPr/>
              <a:t>‹#›</a:t>
            </a:fld>
            <a:endParaRPr lang="en-IN">
              <a:latin typeface="Tahoma" panose="020B0604030504040204" pitchFamily="34" charset="0"/>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59A42916-41A0-7124-3E2A-5A4B7EDAFB47}"/>
              </a:ext>
            </a:extLst>
          </p:cNvPr>
          <p:cNvSpPr/>
          <p:nvPr userDrawn="1"/>
        </p:nvSpPr>
        <p:spPr>
          <a:xfrm>
            <a:off x="0" y="980141"/>
            <a:ext cx="12192000" cy="10757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BC4C2F0C-A8D9-C48E-AE13-B1BFB3DF9F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579" y="18841"/>
            <a:ext cx="1002471" cy="1002471"/>
          </a:xfrm>
          <a:prstGeom prst="rect">
            <a:avLst/>
          </a:prstGeom>
        </p:spPr>
      </p:pic>
      <p:pic>
        <p:nvPicPr>
          <p:cNvPr id="11" name="Picture 10">
            <a:extLst>
              <a:ext uri="{FF2B5EF4-FFF2-40B4-BE49-F238E27FC236}">
                <a16:creationId xmlns:a16="http://schemas.microsoft.com/office/drawing/2014/main" id="{444AA827-97A9-BCBF-2D5C-341B704096F5}"/>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7050" y="185738"/>
            <a:ext cx="1593499" cy="633746"/>
          </a:xfrm>
          <a:prstGeom prst="rect">
            <a:avLst/>
          </a:prstGeom>
          <a:noFill/>
          <a:ln>
            <a:noFill/>
          </a:ln>
        </p:spPr>
      </p:pic>
    </p:spTree>
    <p:extLst>
      <p:ext uri="{BB962C8B-B14F-4D97-AF65-F5344CB8AC3E}">
        <p14:creationId xmlns:p14="http://schemas.microsoft.com/office/powerpoint/2010/main" val="105590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46A868-CF90-4F11-5823-6B40A093C69D}"/>
              </a:ext>
            </a:extLst>
          </p:cNvPr>
          <p:cNvSpPr/>
          <p:nvPr userDrawn="1"/>
        </p:nvSpPr>
        <p:spPr>
          <a:xfrm>
            <a:off x="0" y="6492875"/>
            <a:ext cx="12192000" cy="3651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831850" y="1709738"/>
            <a:ext cx="10515600" cy="2852737"/>
          </a:xfrm>
        </p:spPr>
        <p:txBody>
          <a:bodyPr anchor="b"/>
          <a:lstStyle>
            <a:lvl1pPr algn="ctr">
              <a:defRPr sz="6000">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9189" y="647625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6BC8F49F-EADB-4A8B-9F50-63785DA52B93}" type="datetime1">
              <a:rPr lang="en-IN" smtClean="0"/>
              <a:t>06-07-2026</a:t>
            </a:fld>
            <a:endParaRPr lang="en-IN" dirty="0"/>
          </a:p>
        </p:txBody>
      </p:sp>
      <p:sp>
        <p:nvSpPr>
          <p:cNvPr id="5" name="Footer Placeholder 4"/>
          <p:cNvSpPr>
            <a:spLocks noGrp="1"/>
          </p:cNvSpPr>
          <p:nvPr>
            <p:ph type="ftr" sz="quarter" idx="11"/>
          </p:nvPr>
        </p:nvSpPr>
        <p:spPr>
          <a:xfrm>
            <a:off x="4038600" y="6465606"/>
            <a:ext cx="41148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12th CTSEM, Mahindra University</a:t>
            </a:r>
            <a:endParaRPr lang="en-IN" dirty="0"/>
          </a:p>
        </p:txBody>
      </p:sp>
      <p:sp>
        <p:nvSpPr>
          <p:cNvPr id="6" name="Slide Number Placeholder 5"/>
          <p:cNvSpPr>
            <a:spLocks noGrp="1"/>
          </p:cNvSpPr>
          <p:nvPr>
            <p:ph type="sldNum" sz="quarter" idx="12"/>
          </p:nvPr>
        </p:nvSpPr>
        <p:spPr>
          <a:xfrm>
            <a:off x="9369611" y="6474034"/>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CB340F06-76D9-4CB4-A56F-5B2E264D2F93}" type="slidenum">
              <a:rPr lang="en-IN" smtClean="0"/>
              <a:pPr/>
              <a:t>‹#›</a:t>
            </a:fld>
            <a:endParaRPr lang="en-IN"/>
          </a:p>
        </p:txBody>
      </p:sp>
      <p:pic>
        <p:nvPicPr>
          <p:cNvPr id="7" name="Picture 6">
            <a:extLst>
              <a:ext uri="{FF2B5EF4-FFF2-40B4-BE49-F238E27FC236}">
                <a16:creationId xmlns:a16="http://schemas.microsoft.com/office/drawing/2014/main" id="{1E73EBFA-0E98-785F-95D6-C3EFA59213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579" y="18841"/>
            <a:ext cx="1002471" cy="1002471"/>
          </a:xfrm>
          <a:prstGeom prst="rect">
            <a:avLst/>
          </a:prstGeom>
        </p:spPr>
      </p:pic>
      <p:pic>
        <p:nvPicPr>
          <p:cNvPr id="8" name="Picture 7">
            <a:extLst>
              <a:ext uri="{FF2B5EF4-FFF2-40B4-BE49-F238E27FC236}">
                <a16:creationId xmlns:a16="http://schemas.microsoft.com/office/drawing/2014/main" id="{709D5228-86EC-A9CE-A731-D9468DAE83EA}"/>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7050" y="185738"/>
            <a:ext cx="1593499" cy="633746"/>
          </a:xfrm>
          <a:prstGeom prst="rect">
            <a:avLst/>
          </a:prstGeom>
          <a:noFill/>
          <a:ln>
            <a:noFill/>
          </a:ln>
        </p:spPr>
      </p:pic>
    </p:spTree>
    <p:extLst>
      <p:ext uri="{BB962C8B-B14F-4D97-AF65-F5344CB8AC3E}">
        <p14:creationId xmlns:p14="http://schemas.microsoft.com/office/powerpoint/2010/main" val="62116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09AE8F-7761-ADBD-71AE-327765F136F0}"/>
              </a:ext>
            </a:extLst>
          </p:cNvPr>
          <p:cNvSpPr/>
          <p:nvPr userDrawn="1"/>
        </p:nvSpPr>
        <p:spPr>
          <a:xfrm>
            <a:off x="0" y="6492875"/>
            <a:ext cx="12192000" cy="3651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838199" y="37332"/>
            <a:ext cx="10515600" cy="94281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248375"/>
            <a:ext cx="5181600" cy="4928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48375"/>
            <a:ext cx="5181600" cy="4928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3458BFDA-7EC6-4140-8F4D-6634C0AE0EF6}" type="datetime1">
              <a:rPr lang="en-IN" smtClean="0"/>
              <a:t>06-07-2026</a:t>
            </a:fld>
            <a:endParaRPr lang="en-IN"/>
          </a:p>
        </p:txBody>
      </p:sp>
      <p:sp>
        <p:nvSpPr>
          <p:cNvPr id="6" name="Footer Placeholder 5"/>
          <p:cNvSpPr>
            <a:spLocks noGrp="1"/>
          </p:cNvSpPr>
          <p:nvPr>
            <p:ph type="ftr" sz="quarter" idx="11"/>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12th CTSEM, Mahindra University</a:t>
            </a:r>
            <a:endParaRPr lang="en-IN" dirty="0"/>
          </a:p>
        </p:txBody>
      </p:sp>
      <p:sp>
        <p:nvSpPr>
          <p:cNvPr id="7" name="Slide Number Placeholder 6"/>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CB340F06-76D9-4CB4-A56F-5B2E264D2F93}" type="slidenum">
              <a:rPr lang="en-IN" smtClean="0"/>
              <a:pPr/>
              <a:t>‹#›</a:t>
            </a:fld>
            <a:endParaRPr lang="en-IN"/>
          </a:p>
        </p:txBody>
      </p:sp>
      <p:pic>
        <p:nvPicPr>
          <p:cNvPr id="8" name="Picture 7">
            <a:extLst>
              <a:ext uri="{FF2B5EF4-FFF2-40B4-BE49-F238E27FC236}">
                <a16:creationId xmlns:a16="http://schemas.microsoft.com/office/drawing/2014/main" id="{75DE901E-2411-8FB8-BA0E-5CA403CD8B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579" y="18841"/>
            <a:ext cx="1002471" cy="1002471"/>
          </a:xfrm>
          <a:prstGeom prst="rect">
            <a:avLst/>
          </a:prstGeom>
        </p:spPr>
      </p:pic>
      <p:pic>
        <p:nvPicPr>
          <p:cNvPr id="9" name="Picture 8">
            <a:extLst>
              <a:ext uri="{FF2B5EF4-FFF2-40B4-BE49-F238E27FC236}">
                <a16:creationId xmlns:a16="http://schemas.microsoft.com/office/drawing/2014/main" id="{EFB5509E-DAF7-7CF1-0EF4-09E6A32977AF}"/>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7050" y="185738"/>
            <a:ext cx="1593499" cy="633746"/>
          </a:xfrm>
          <a:prstGeom prst="rect">
            <a:avLst/>
          </a:prstGeom>
          <a:noFill/>
          <a:ln>
            <a:noFill/>
          </a:ln>
        </p:spPr>
      </p:pic>
      <p:sp>
        <p:nvSpPr>
          <p:cNvPr id="10" name="Rectangle 9">
            <a:extLst>
              <a:ext uri="{FF2B5EF4-FFF2-40B4-BE49-F238E27FC236}">
                <a16:creationId xmlns:a16="http://schemas.microsoft.com/office/drawing/2014/main" id="{BF349915-701B-16D0-E053-104FBE55576F}"/>
              </a:ext>
            </a:extLst>
          </p:cNvPr>
          <p:cNvSpPr/>
          <p:nvPr userDrawn="1"/>
        </p:nvSpPr>
        <p:spPr>
          <a:xfrm>
            <a:off x="0" y="980141"/>
            <a:ext cx="12192000" cy="10757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1019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035B1E-3F06-F357-310A-F0CB7E109B32}"/>
              </a:ext>
            </a:extLst>
          </p:cNvPr>
          <p:cNvSpPr/>
          <p:nvPr userDrawn="1"/>
        </p:nvSpPr>
        <p:spPr>
          <a:xfrm>
            <a:off x="0" y="6492875"/>
            <a:ext cx="12192000" cy="3651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838199" y="58878"/>
            <a:ext cx="10515600" cy="921264"/>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185864"/>
            <a:ext cx="5157787"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107922"/>
            <a:ext cx="5157787" cy="4081741"/>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85864"/>
            <a:ext cx="5183188"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107922"/>
            <a:ext cx="5183188" cy="4081741"/>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6347E87-B506-4672-B890-B0D50C2C27FD}" type="datetime1">
              <a:rPr lang="en-IN" smtClean="0"/>
              <a:t>06-07-2026</a:t>
            </a:fld>
            <a:endParaRPr lang="en-IN"/>
          </a:p>
        </p:txBody>
      </p:sp>
      <p:sp>
        <p:nvSpPr>
          <p:cNvPr id="8" name="Footer Placeholder 7"/>
          <p:cNvSpPr>
            <a:spLocks noGrp="1"/>
          </p:cNvSpPr>
          <p:nvPr>
            <p:ph type="ftr" sz="quarter" idx="11"/>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12th CTSEM, Mahindra University</a:t>
            </a:r>
            <a:endParaRPr lang="en-IN" dirty="0"/>
          </a:p>
        </p:txBody>
      </p:sp>
      <p:sp>
        <p:nvSpPr>
          <p:cNvPr id="9" name="Slide Number Placeholder 8"/>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CB340F06-76D9-4CB4-A56F-5B2E264D2F93}" type="slidenum">
              <a:rPr lang="en-IN" smtClean="0"/>
              <a:pPr/>
              <a:t>‹#›</a:t>
            </a:fld>
            <a:endParaRPr lang="en-IN"/>
          </a:p>
        </p:txBody>
      </p:sp>
      <p:pic>
        <p:nvPicPr>
          <p:cNvPr id="10" name="Picture 9">
            <a:extLst>
              <a:ext uri="{FF2B5EF4-FFF2-40B4-BE49-F238E27FC236}">
                <a16:creationId xmlns:a16="http://schemas.microsoft.com/office/drawing/2014/main" id="{7440F6DE-0C39-DCAD-5D6E-7190D4A332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579" y="18841"/>
            <a:ext cx="1002471" cy="1002471"/>
          </a:xfrm>
          <a:prstGeom prst="rect">
            <a:avLst/>
          </a:prstGeom>
        </p:spPr>
      </p:pic>
      <p:pic>
        <p:nvPicPr>
          <p:cNvPr id="11" name="Picture 10">
            <a:extLst>
              <a:ext uri="{FF2B5EF4-FFF2-40B4-BE49-F238E27FC236}">
                <a16:creationId xmlns:a16="http://schemas.microsoft.com/office/drawing/2014/main" id="{AA648154-AF3D-C530-599B-0A9535367E3B}"/>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7050" y="185738"/>
            <a:ext cx="1593499" cy="633746"/>
          </a:xfrm>
          <a:prstGeom prst="rect">
            <a:avLst/>
          </a:prstGeom>
          <a:noFill/>
          <a:ln>
            <a:noFill/>
          </a:ln>
        </p:spPr>
      </p:pic>
      <p:sp>
        <p:nvSpPr>
          <p:cNvPr id="12" name="Rectangle 11">
            <a:extLst>
              <a:ext uri="{FF2B5EF4-FFF2-40B4-BE49-F238E27FC236}">
                <a16:creationId xmlns:a16="http://schemas.microsoft.com/office/drawing/2014/main" id="{D790D708-796D-11A5-59E4-C073042DA334}"/>
              </a:ext>
            </a:extLst>
          </p:cNvPr>
          <p:cNvSpPr/>
          <p:nvPr userDrawn="1"/>
        </p:nvSpPr>
        <p:spPr>
          <a:xfrm>
            <a:off x="0" y="980141"/>
            <a:ext cx="12192000" cy="10757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63837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9B1DFE-F7B1-CD85-197A-3E4E81132DC1}"/>
              </a:ext>
            </a:extLst>
          </p:cNvPr>
          <p:cNvSpPr/>
          <p:nvPr userDrawn="1"/>
        </p:nvSpPr>
        <p:spPr>
          <a:xfrm>
            <a:off x="0" y="6492875"/>
            <a:ext cx="12192000" cy="3651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838200" y="72278"/>
            <a:ext cx="10515600" cy="1002471"/>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8A980AF1-785E-46B8-B204-1199DF1FA9CC}" type="datetime1">
              <a:rPr lang="en-IN" smtClean="0"/>
              <a:t>06-07-2026</a:t>
            </a:fld>
            <a:endParaRPr lang="en-IN">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12th CTSEM, Mahindra University</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CB340F06-76D9-4CB4-A56F-5B2E264D2F93}" type="slidenum">
              <a:rPr lang="en-IN" smtClean="0"/>
              <a:pPr/>
              <a:t>‹#›</a:t>
            </a:fld>
            <a:endParaRPr lang="en-IN">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A84F8066-52CC-D257-3877-5EA4DB720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579" y="18841"/>
            <a:ext cx="1002471" cy="1002471"/>
          </a:xfrm>
          <a:prstGeom prst="rect">
            <a:avLst/>
          </a:prstGeom>
        </p:spPr>
      </p:pic>
      <p:pic>
        <p:nvPicPr>
          <p:cNvPr id="7" name="Picture 6">
            <a:extLst>
              <a:ext uri="{FF2B5EF4-FFF2-40B4-BE49-F238E27FC236}">
                <a16:creationId xmlns:a16="http://schemas.microsoft.com/office/drawing/2014/main" id="{41111678-87C9-CAC5-9DBA-84E30B05A64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7050" y="185738"/>
            <a:ext cx="1593499" cy="633746"/>
          </a:xfrm>
          <a:prstGeom prst="rect">
            <a:avLst/>
          </a:prstGeom>
          <a:noFill/>
          <a:ln>
            <a:noFill/>
          </a:ln>
        </p:spPr>
      </p:pic>
      <p:sp>
        <p:nvSpPr>
          <p:cNvPr id="8" name="Rectangle 7">
            <a:extLst>
              <a:ext uri="{FF2B5EF4-FFF2-40B4-BE49-F238E27FC236}">
                <a16:creationId xmlns:a16="http://schemas.microsoft.com/office/drawing/2014/main" id="{886146BB-6694-D10E-CC73-D6670C3B7F3D}"/>
              </a:ext>
            </a:extLst>
          </p:cNvPr>
          <p:cNvSpPr/>
          <p:nvPr userDrawn="1"/>
        </p:nvSpPr>
        <p:spPr>
          <a:xfrm>
            <a:off x="0" y="980141"/>
            <a:ext cx="12192000" cy="10757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0891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84DEFC-DEB9-D63F-E9A2-4D787546D3C4}"/>
              </a:ext>
            </a:extLst>
          </p:cNvPr>
          <p:cNvSpPr/>
          <p:nvPr userDrawn="1"/>
        </p:nvSpPr>
        <p:spPr>
          <a:xfrm>
            <a:off x="0" y="6492875"/>
            <a:ext cx="12192000" cy="365125"/>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6CD127A1-6563-48F2-9973-8E5A87779847}" type="datetime1">
              <a:rPr lang="en-IN" smtClean="0"/>
              <a:t>06-07-2026</a:t>
            </a:fld>
            <a:endParaRPr lang="en-IN"/>
          </a:p>
        </p:txBody>
      </p:sp>
      <p:sp>
        <p:nvSpPr>
          <p:cNvPr id="3" name="Footer Placeholder 2"/>
          <p:cNvSpPr>
            <a:spLocks noGrp="1"/>
          </p:cNvSpPr>
          <p:nvPr>
            <p:ph type="ftr" sz="quarter" idx="11"/>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12th CTSEM, Mahindra University</a:t>
            </a:r>
            <a:endParaRPr lang="en-IN" dirty="0"/>
          </a:p>
        </p:txBody>
      </p:sp>
      <p:sp>
        <p:nvSpPr>
          <p:cNvPr id="4" name="Slide Number Placeholder 3"/>
          <p:cNvSpPr>
            <a:spLocks noGrp="1"/>
          </p:cNvSpPr>
          <p:nvPr>
            <p:ph type="sldNum" sz="quarter" idx="12"/>
          </p:nvPr>
        </p:nvSpPr>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CB340F06-76D9-4CB4-A56F-5B2E264D2F93}" type="slidenum">
              <a:rPr lang="en-IN" smtClean="0"/>
              <a:pPr/>
              <a:t>‹#›</a:t>
            </a:fld>
            <a:endParaRPr lang="en-IN"/>
          </a:p>
        </p:txBody>
      </p:sp>
      <p:pic>
        <p:nvPicPr>
          <p:cNvPr id="5" name="Picture 4">
            <a:extLst>
              <a:ext uri="{FF2B5EF4-FFF2-40B4-BE49-F238E27FC236}">
                <a16:creationId xmlns:a16="http://schemas.microsoft.com/office/drawing/2014/main" id="{7AD58724-6F9A-9611-55C2-494044EAF0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579" y="18841"/>
            <a:ext cx="1002471" cy="1002471"/>
          </a:xfrm>
          <a:prstGeom prst="rect">
            <a:avLst/>
          </a:prstGeom>
        </p:spPr>
      </p:pic>
      <p:pic>
        <p:nvPicPr>
          <p:cNvPr id="6" name="Picture 5">
            <a:extLst>
              <a:ext uri="{FF2B5EF4-FFF2-40B4-BE49-F238E27FC236}">
                <a16:creationId xmlns:a16="http://schemas.microsoft.com/office/drawing/2014/main" id="{FCBB1FA4-08E4-2DB2-911D-423D40A8562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57050" y="185738"/>
            <a:ext cx="1593499" cy="633746"/>
          </a:xfrm>
          <a:prstGeom prst="rect">
            <a:avLst/>
          </a:prstGeom>
          <a:noFill/>
          <a:ln>
            <a:noFill/>
          </a:ln>
        </p:spPr>
      </p:pic>
      <p:sp>
        <p:nvSpPr>
          <p:cNvPr id="7" name="Rectangle 6">
            <a:extLst>
              <a:ext uri="{FF2B5EF4-FFF2-40B4-BE49-F238E27FC236}">
                <a16:creationId xmlns:a16="http://schemas.microsoft.com/office/drawing/2014/main" id="{DFB15408-C2BD-F6B7-60D4-13734CA33A08}"/>
              </a:ext>
            </a:extLst>
          </p:cNvPr>
          <p:cNvSpPr/>
          <p:nvPr userDrawn="1"/>
        </p:nvSpPr>
        <p:spPr>
          <a:xfrm>
            <a:off x="0" y="980141"/>
            <a:ext cx="12192000" cy="107577"/>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5510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A20309-39D4-4905-93A5-341265869666}" type="datetime1">
              <a:rPr lang="en-IN" smtClean="0"/>
              <a:t>06-07-2026</a:t>
            </a:fld>
            <a:endParaRPr lang="en-IN"/>
          </a:p>
        </p:txBody>
      </p:sp>
      <p:sp>
        <p:nvSpPr>
          <p:cNvPr id="6" name="Footer Placeholder 5"/>
          <p:cNvSpPr>
            <a:spLocks noGrp="1"/>
          </p:cNvSpPr>
          <p:nvPr>
            <p:ph type="ftr" sz="quarter" idx="11"/>
          </p:nvPr>
        </p:nvSpPr>
        <p:spPr/>
        <p:txBody>
          <a:bodyPr/>
          <a:lstStyle/>
          <a:p>
            <a:r>
              <a:rPr lang="en-US"/>
              <a:t>12th CTSEM, Mahindra University</a:t>
            </a:r>
            <a:endParaRPr lang="en-IN"/>
          </a:p>
        </p:txBody>
      </p:sp>
      <p:sp>
        <p:nvSpPr>
          <p:cNvPr id="7" name="Slide Number Placeholder 6"/>
          <p:cNvSpPr>
            <a:spLocks noGrp="1"/>
          </p:cNvSpPr>
          <p:nvPr>
            <p:ph type="sldNum" sz="quarter" idx="12"/>
          </p:nvPr>
        </p:nvSpPr>
        <p:spPr/>
        <p:txBody>
          <a:bodyPr/>
          <a:lstStyle/>
          <a:p>
            <a:fld id="{CB340F06-76D9-4CB4-A56F-5B2E264D2F93}" type="slidenum">
              <a:rPr lang="en-IN" smtClean="0"/>
              <a:t>‹#›</a:t>
            </a:fld>
            <a:endParaRPr lang="en-IN"/>
          </a:p>
        </p:txBody>
      </p:sp>
    </p:spTree>
    <p:extLst>
      <p:ext uri="{BB962C8B-B14F-4D97-AF65-F5344CB8AC3E}">
        <p14:creationId xmlns:p14="http://schemas.microsoft.com/office/powerpoint/2010/main" val="191189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39B787-903A-4DED-A9D5-125496AA241D}" type="datetime1">
              <a:rPr lang="en-IN" smtClean="0"/>
              <a:t>06-07-2026</a:t>
            </a:fld>
            <a:endParaRPr lang="en-IN"/>
          </a:p>
        </p:txBody>
      </p:sp>
      <p:sp>
        <p:nvSpPr>
          <p:cNvPr id="6" name="Footer Placeholder 5"/>
          <p:cNvSpPr>
            <a:spLocks noGrp="1"/>
          </p:cNvSpPr>
          <p:nvPr>
            <p:ph type="ftr" sz="quarter" idx="11"/>
          </p:nvPr>
        </p:nvSpPr>
        <p:spPr/>
        <p:txBody>
          <a:bodyPr/>
          <a:lstStyle/>
          <a:p>
            <a:r>
              <a:rPr lang="en-US"/>
              <a:t>12th CTSEM, Mahindra University</a:t>
            </a:r>
            <a:endParaRPr lang="en-IN"/>
          </a:p>
        </p:txBody>
      </p:sp>
      <p:sp>
        <p:nvSpPr>
          <p:cNvPr id="7" name="Slide Number Placeholder 6"/>
          <p:cNvSpPr>
            <a:spLocks noGrp="1"/>
          </p:cNvSpPr>
          <p:nvPr>
            <p:ph type="sldNum" sz="quarter" idx="12"/>
          </p:nvPr>
        </p:nvSpPr>
        <p:spPr/>
        <p:txBody>
          <a:bodyPr/>
          <a:lstStyle/>
          <a:p>
            <a:fld id="{CB340F06-76D9-4CB4-A56F-5B2E264D2F93}" type="slidenum">
              <a:rPr lang="en-IN" smtClean="0"/>
              <a:t>‹#›</a:t>
            </a:fld>
            <a:endParaRPr lang="en-IN"/>
          </a:p>
        </p:txBody>
      </p:sp>
    </p:spTree>
    <p:extLst>
      <p:ext uri="{BB962C8B-B14F-4D97-AF65-F5344CB8AC3E}">
        <p14:creationId xmlns:p14="http://schemas.microsoft.com/office/powerpoint/2010/main" val="162577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3329" y="647830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6026C-A32A-4157-B1F5-875238317A72}" type="datetime1">
              <a:rPr lang="en-IN" smtClean="0"/>
              <a:t>06-07-2026</a:t>
            </a:fld>
            <a:endParaRPr lang="en-IN"/>
          </a:p>
        </p:txBody>
      </p:sp>
      <p:sp>
        <p:nvSpPr>
          <p:cNvPr id="5" name="Footer Placeholder 4"/>
          <p:cNvSpPr>
            <a:spLocks noGrp="1"/>
          </p:cNvSpPr>
          <p:nvPr>
            <p:ph type="ftr" sz="quarter" idx="3"/>
          </p:nvPr>
        </p:nvSpPr>
        <p:spPr>
          <a:xfrm>
            <a:off x="4038600" y="647830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12th CTSEM, Mahindra University</a:t>
            </a:r>
            <a:endParaRPr lang="en-IN" dirty="0"/>
          </a:p>
        </p:txBody>
      </p:sp>
      <p:sp>
        <p:nvSpPr>
          <p:cNvPr id="6" name="Slide Number Placeholder 5"/>
          <p:cNvSpPr>
            <a:spLocks noGrp="1"/>
          </p:cNvSpPr>
          <p:nvPr>
            <p:ph type="sldNum" sz="quarter" idx="4"/>
          </p:nvPr>
        </p:nvSpPr>
        <p:spPr>
          <a:xfrm>
            <a:off x="9448800" y="647830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40F06-76D9-4CB4-A56F-5B2E264D2F93}" type="slidenum">
              <a:rPr lang="en-IN" smtClean="0"/>
              <a:t>‹#›</a:t>
            </a:fld>
            <a:endParaRPr lang="en-IN"/>
          </a:p>
        </p:txBody>
      </p:sp>
    </p:spTree>
    <p:extLst>
      <p:ext uri="{BB962C8B-B14F-4D97-AF65-F5344CB8AC3E}">
        <p14:creationId xmlns:p14="http://schemas.microsoft.com/office/powerpoint/2010/main" val="896749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1C912AF-ED59-445C-919B-D9AB2C60638F}"/>
              </a:ext>
            </a:extLst>
          </p:cNvPr>
          <p:cNvSpPr txBox="1"/>
          <p:nvPr/>
        </p:nvSpPr>
        <p:spPr>
          <a:xfrm>
            <a:off x="3635375" y="3821149"/>
            <a:ext cx="4616450" cy="2019784"/>
          </a:xfrm>
          <a:prstGeom prst="rect">
            <a:avLst/>
          </a:prstGeom>
          <a:noFill/>
        </p:spPr>
        <p:txBody>
          <a:bodyPr wrap="square">
            <a:spAutoFit/>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Paper ID </a:t>
            </a:r>
          </a:p>
          <a:p>
            <a:pPr algn="ctr"/>
            <a:br>
              <a:rPr lang="en-US" sz="9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br>
            <a:br>
              <a:rPr lang="en-US" sz="6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br>
            <a:r>
              <a:rPr lang="en-US" sz="2100" b="1" dirty="0">
                <a:latin typeface="Tahoma" panose="020B0604030504040204" pitchFamily="34" charset="0"/>
                <a:ea typeface="Tahoma" panose="020B0604030504040204" pitchFamily="34" charset="0"/>
                <a:cs typeface="Tahoma" panose="020B0604030504040204" pitchFamily="34" charset="0"/>
              </a:rPr>
              <a:t>PAPER TITLE</a:t>
            </a:r>
          </a:p>
          <a:p>
            <a:pPr algn="ctr"/>
            <a:endParaRPr lang="en-US" sz="2100"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a:p>
            <a:pPr algn="ctr"/>
            <a:br>
              <a:rPr lang="en-US" sz="1350" dirty="0">
                <a:latin typeface="Tahoma" panose="020B0604030504040204" pitchFamily="34" charset="0"/>
                <a:ea typeface="Tahoma" panose="020B0604030504040204" pitchFamily="34" charset="0"/>
                <a:cs typeface="Tahoma" panose="020B0604030504040204" pitchFamily="34" charset="0"/>
              </a:rPr>
            </a:br>
            <a:br>
              <a:rPr lang="en-US" sz="675" dirty="0">
                <a:latin typeface="Tahoma" panose="020B0604030504040204" pitchFamily="34" charset="0"/>
                <a:ea typeface="Tahoma" panose="020B0604030504040204" pitchFamily="34" charset="0"/>
                <a:cs typeface="Tahoma" panose="020B0604030504040204" pitchFamily="34" charset="0"/>
              </a:rPr>
            </a:b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AUTHOR NAME 1 and AUTHOR NAME 2</a:t>
            </a:r>
            <a:br>
              <a:rPr lang="en-US" sz="1600" dirty="0">
                <a:latin typeface="Tahoma" panose="020B0604030504040204" pitchFamily="34" charset="0"/>
                <a:ea typeface="Tahoma" panose="020B0604030504040204" pitchFamily="34" charset="0"/>
                <a:cs typeface="Tahoma" panose="020B0604030504040204" pitchFamily="34" charset="0"/>
              </a:rPr>
            </a:br>
            <a:endParaRPr lang="en-IN" sz="1600"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8316B618-3944-410A-B1F7-E3A3B601FC93}"/>
              </a:ext>
            </a:extLst>
          </p:cNvPr>
          <p:cNvSpPr txBox="1"/>
          <p:nvPr/>
        </p:nvSpPr>
        <p:spPr>
          <a:xfrm>
            <a:off x="2352675" y="5752034"/>
            <a:ext cx="7181849" cy="707886"/>
          </a:xfrm>
          <a:prstGeom prst="rect">
            <a:avLst/>
          </a:prstGeom>
          <a:noFill/>
        </p:spPr>
        <p:txBody>
          <a:bodyPr wrap="square">
            <a:spAutoFit/>
          </a:bodyPr>
          <a:lstStyle/>
          <a:p>
            <a:pPr algn="ctr"/>
            <a:r>
              <a:rPr lang="en-US" sz="2000" b="1" dirty="0">
                <a:latin typeface="Tahoma" panose="020B0604030504040204" pitchFamily="34" charset="0"/>
                <a:ea typeface="Tahoma" panose="020B0604030504040204" pitchFamily="34" charset="0"/>
                <a:cs typeface="Tahoma" panose="020B0604030504040204" pitchFamily="34" charset="0"/>
              </a:rPr>
              <a:t>Presenter Name</a:t>
            </a:r>
          </a:p>
          <a:p>
            <a:pPr algn="ctr"/>
            <a:r>
              <a:rPr lang="en-US" sz="2000" b="1" dirty="0">
                <a:latin typeface="Tahoma" panose="020B0604030504040204" pitchFamily="34" charset="0"/>
                <a:ea typeface="Tahoma" panose="020B0604030504040204" pitchFamily="34" charset="0"/>
                <a:cs typeface="Tahoma" panose="020B0604030504040204" pitchFamily="34" charset="0"/>
              </a:rPr>
              <a:t>Affiliation </a:t>
            </a:r>
          </a:p>
        </p:txBody>
      </p:sp>
      <p:sp>
        <p:nvSpPr>
          <p:cNvPr id="2" name="AutoShape 2" descr="https://www.mahindrauniversity.edu.in/wp-content/uploads/2026/02/CTSEM-webpage-banner_1-1920x768-1.webp">
            <a:extLst>
              <a:ext uri="{FF2B5EF4-FFF2-40B4-BE49-F238E27FC236}">
                <a16:creationId xmlns:a16="http://schemas.microsoft.com/office/drawing/2014/main" id="{7297D4F5-2145-4C5B-8DBF-BF07154DE23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10" name="Group 9">
            <a:extLst>
              <a:ext uri="{FF2B5EF4-FFF2-40B4-BE49-F238E27FC236}">
                <a16:creationId xmlns:a16="http://schemas.microsoft.com/office/drawing/2014/main" id="{F4E6CBFD-950A-9AD5-C39D-301FF385F419}"/>
              </a:ext>
            </a:extLst>
          </p:cNvPr>
          <p:cNvGrpSpPr/>
          <p:nvPr/>
        </p:nvGrpSpPr>
        <p:grpSpPr>
          <a:xfrm>
            <a:off x="0" y="-7620"/>
            <a:ext cx="12192000" cy="3881120"/>
            <a:chOff x="0" y="-7620"/>
            <a:chExt cx="12192000" cy="3881120"/>
          </a:xfrm>
        </p:grpSpPr>
        <p:grpSp>
          <p:nvGrpSpPr>
            <p:cNvPr id="9" name="Group 8">
              <a:extLst>
                <a:ext uri="{FF2B5EF4-FFF2-40B4-BE49-F238E27FC236}">
                  <a16:creationId xmlns:a16="http://schemas.microsoft.com/office/drawing/2014/main" id="{D9A3BACE-9765-698E-27F5-F894D9F00F6E}"/>
                </a:ext>
              </a:extLst>
            </p:cNvPr>
            <p:cNvGrpSpPr/>
            <p:nvPr/>
          </p:nvGrpSpPr>
          <p:grpSpPr>
            <a:xfrm>
              <a:off x="0" y="-7620"/>
              <a:ext cx="12192000" cy="3881120"/>
              <a:chOff x="0" y="-7620"/>
              <a:chExt cx="12192000" cy="3881120"/>
            </a:xfrm>
          </p:grpSpPr>
          <p:pic>
            <p:nvPicPr>
              <p:cNvPr id="4" name="Picture 3">
                <a:extLst>
                  <a:ext uri="{FF2B5EF4-FFF2-40B4-BE49-F238E27FC236}">
                    <a16:creationId xmlns:a16="http://schemas.microsoft.com/office/drawing/2014/main" id="{79DDC67B-4F30-41D6-45DC-29C561291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99" y="0"/>
                <a:ext cx="9664700" cy="3865880"/>
              </a:xfrm>
              <a:prstGeom prst="rect">
                <a:avLst/>
              </a:prstGeom>
            </p:spPr>
          </p:pic>
          <p:sp>
            <p:nvSpPr>
              <p:cNvPr id="6" name="Rectangle 5">
                <a:extLst>
                  <a:ext uri="{FF2B5EF4-FFF2-40B4-BE49-F238E27FC236}">
                    <a16:creationId xmlns:a16="http://schemas.microsoft.com/office/drawing/2014/main" id="{3472E684-0530-0D2C-976F-8C2E4D20E20D}"/>
                  </a:ext>
                </a:extLst>
              </p:cNvPr>
              <p:cNvSpPr/>
              <p:nvPr/>
            </p:nvSpPr>
            <p:spPr>
              <a:xfrm>
                <a:off x="0" y="0"/>
                <a:ext cx="723900" cy="3873500"/>
              </a:xfrm>
              <a:prstGeom prst="rect">
                <a:avLst/>
              </a:prstGeom>
              <a:solidFill>
                <a:srgbClr val="1536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E2AA5A4F-8CFC-ADA7-ADCD-2B0AC48DE885}"/>
                  </a:ext>
                </a:extLst>
              </p:cNvPr>
              <p:cNvSpPr/>
              <p:nvPr/>
            </p:nvSpPr>
            <p:spPr>
              <a:xfrm>
                <a:off x="10375899" y="-7620"/>
                <a:ext cx="1816101" cy="3873500"/>
              </a:xfrm>
              <a:prstGeom prst="rect">
                <a:avLst/>
              </a:prstGeom>
              <a:solidFill>
                <a:srgbClr val="183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Rectangle 7">
              <a:extLst>
                <a:ext uri="{FF2B5EF4-FFF2-40B4-BE49-F238E27FC236}">
                  <a16:creationId xmlns:a16="http://schemas.microsoft.com/office/drawing/2014/main" id="{265C8B7F-2F75-33B9-DC54-DA80FD6F12D3}"/>
                </a:ext>
              </a:extLst>
            </p:cNvPr>
            <p:cNvSpPr/>
            <p:nvPr/>
          </p:nvSpPr>
          <p:spPr>
            <a:xfrm>
              <a:off x="8508999" y="157480"/>
              <a:ext cx="1816101" cy="1150620"/>
            </a:xfrm>
            <a:prstGeom prst="rect">
              <a:avLst/>
            </a:prstGeom>
            <a:solidFill>
              <a:srgbClr val="183E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1" name="Picture 10">
            <a:extLst>
              <a:ext uri="{FF2B5EF4-FFF2-40B4-BE49-F238E27FC236}">
                <a16:creationId xmlns:a16="http://schemas.microsoft.com/office/drawing/2014/main" id="{D1F8B1C2-994E-D2C2-D11E-41AD481CA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4579" y="18841"/>
            <a:ext cx="1002471" cy="1002471"/>
          </a:xfrm>
          <a:prstGeom prst="rect">
            <a:avLst/>
          </a:prstGeom>
        </p:spPr>
      </p:pic>
      <p:pic>
        <p:nvPicPr>
          <p:cNvPr id="12" name="Picture 11">
            <a:extLst>
              <a:ext uri="{FF2B5EF4-FFF2-40B4-BE49-F238E27FC236}">
                <a16:creationId xmlns:a16="http://schemas.microsoft.com/office/drawing/2014/main" id="{CB7B9027-85DA-D5DF-DF02-308157DD8D7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557050" y="185738"/>
            <a:ext cx="1593499" cy="633746"/>
          </a:xfrm>
          <a:prstGeom prst="rect">
            <a:avLst/>
          </a:prstGeom>
          <a:noFill/>
          <a:ln>
            <a:noFill/>
          </a:ln>
        </p:spPr>
      </p:pic>
    </p:spTree>
    <p:extLst>
      <p:ext uri="{BB962C8B-B14F-4D97-AF65-F5344CB8AC3E}">
        <p14:creationId xmlns:p14="http://schemas.microsoft.com/office/powerpoint/2010/main" val="199003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55784-2D9B-7C38-42E3-0942AE76D0F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F2A062-C918-30E0-9E48-FC0CA5AE9790}"/>
              </a:ext>
            </a:extLst>
          </p:cNvPr>
          <p:cNvSpPr>
            <a:spLocks noGrp="1"/>
          </p:cNvSpPr>
          <p:nvPr>
            <p:ph idx="1"/>
          </p:nvPr>
        </p:nvSpPr>
        <p:spPr/>
        <p:txBody>
          <a:bodyPr/>
          <a:lstStyle/>
          <a:p>
            <a:pPr marL="342900" indent="-342900" algn="just"/>
            <a:r>
              <a:rPr lang="en-IN" sz="2000" dirty="0"/>
              <a:t>Heading ( Times New Roman / Arial, 24 font size Minimum)</a:t>
            </a:r>
            <a:endParaRPr lang="en-IN" sz="2400" dirty="0"/>
          </a:p>
          <a:p>
            <a:pPr marL="342900" indent="-342900" algn="just"/>
            <a:r>
              <a:rPr lang="en-IN" sz="2000" dirty="0"/>
              <a:t>Text Size  ( Times New Roman / Arial, 18 font size Minimum)</a:t>
            </a:r>
            <a:endParaRPr lang="en-US" sz="2000" dirty="0"/>
          </a:p>
          <a:p>
            <a:pPr marL="342900" lvl="1" indent="-342900" algn="just"/>
            <a:r>
              <a:rPr lang="en-US" sz="2000" dirty="0"/>
              <a:t> The maximum number of slides, excluding the title slide and thank you slide, is restricted to 15.</a:t>
            </a:r>
          </a:p>
          <a:p>
            <a:pPr marL="342900" lvl="1" indent="-342900" algn="just"/>
            <a:r>
              <a:rPr lang="en-US" sz="2000" dirty="0"/>
              <a:t>Maximum time allotted for a presentation will be 10 minutes, followed by 2 minutes of Q&amp;A.</a:t>
            </a:r>
          </a:p>
          <a:p>
            <a:pPr marL="342900" lvl="1" indent="-342900" algn="just"/>
            <a:r>
              <a:rPr lang="en-US" sz="2000" dirty="0"/>
              <a:t>Kindly follow the template sincerely.</a:t>
            </a:r>
          </a:p>
          <a:p>
            <a:pPr marL="342900" lvl="1" indent="-342900" algn="just"/>
            <a:r>
              <a:rPr lang="en-US" sz="2000" dirty="0"/>
              <a:t>The title of the file should be in the format of “Paper ID Presenter first name CTSEM”. For example, if the paper ID is 27 and the presenter is Dr. Neeraj Kumar, the title should be “ 027_Neeraj_CTSEM ”</a:t>
            </a:r>
          </a:p>
          <a:p>
            <a:pPr marL="342900" lvl="1" indent="-342900" algn="just"/>
            <a:r>
              <a:rPr lang="en-US" sz="2000" dirty="0"/>
              <a:t>The format of the PPT file should be *.PPTX</a:t>
            </a:r>
          </a:p>
          <a:p>
            <a:endParaRPr lang="en-IN" dirty="0"/>
          </a:p>
        </p:txBody>
      </p:sp>
      <p:sp>
        <p:nvSpPr>
          <p:cNvPr id="7" name="Title 6">
            <a:extLst>
              <a:ext uri="{FF2B5EF4-FFF2-40B4-BE49-F238E27FC236}">
                <a16:creationId xmlns:a16="http://schemas.microsoft.com/office/drawing/2014/main" id="{46BB8A66-E1F3-B60B-835B-61A66C691823}"/>
              </a:ext>
            </a:extLst>
          </p:cNvPr>
          <p:cNvSpPr>
            <a:spLocks noGrp="1"/>
          </p:cNvSpPr>
          <p:nvPr>
            <p:ph type="title"/>
          </p:nvPr>
        </p:nvSpPr>
        <p:spPr/>
        <p:txBody>
          <a:bodyPr/>
          <a:lstStyle/>
          <a:p>
            <a:r>
              <a:rPr lang="en-IN" dirty="0">
                <a:solidFill>
                  <a:srgbClr val="002060"/>
                </a:solidFill>
              </a:rPr>
              <a:t>Introduction</a:t>
            </a:r>
          </a:p>
        </p:txBody>
      </p:sp>
      <p:sp>
        <p:nvSpPr>
          <p:cNvPr id="10" name="Date Placeholder 9">
            <a:extLst>
              <a:ext uri="{FF2B5EF4-FFF2-40B4-BE49-F238E27FC236}">
                <a16:creationId xmlns:a16="http://schemas.microsoft.com/office/drawing/2014/main" id="{0D29EFC1-B67D-FDE5-27C5-02407218174E}"/>
              </a:ext>
            </a:extLst>
          </p:cNvPr>
          <p:cNvSpPr>
            <a:spLocks noGrp="1"/>
          </p:cNvSpPr>
          <p:nvPr>
            <p:ph type="dt" sz="half" idx="10"/>
          </p:nvPr>
        </p:nvSpPr>
        <p:spPr/>
        <p:txBody>
          <a:bodyPr/>
          <a:lstStyle/>
          <a:p>
            <a:fld id="{A272A5F2-6A8A-46B5-8C75-D907A32676D6}" type="datetime1">
              <a:rPr lang="en-IN" smtClean="0"/>
              <a:t>06-07-2026</a:t>
            </a:fld>
            <a:endParaRPr lang="en-IN">
              <a:latin typeface="Tahoma" panose="020B0604030504040204" pitchFamily="34" charset="0"/>
              <a:ea typeface="Tahoma" panose="020B0604030504040204" pitchFamily="34" charset="0"/>
              <a:cs typeface="Tahoma" panose="020B0604030504040204" pitchFamily="34" charset="0"/>
            </a:endParaRPr>
          </a:p>
        </p:txBody>
      </p:sp>
      <p:sp>
        <p:nvSpPr>
          <p:cNvPr id="13" name="Footer Placeholder 12">
            <a:extLst>
              <a:ext uri="{FF2B5EF4-FFF2-40B4-BE49-F238E27FC236}">
                <a16:creationId xmlns:a16="http://schemas.microsoft.com/office/drawing/2014/main" id="{F79761A9-DDD5-0D59-3B49-31844418582F}"/>
              </a:ext>
            </a:extLst>
          </p:cNvPr>
          <p:cNvSpPr>
            <a:spLocks noGrp="1"/>
          </p:cNvSpPr>
          <p:nvPr>
            <p:ph type="ftr" sz="quarter" idx="11"/>
          </p:nvPr>
        </p:nvSpPr>
        <p:spPr/>
        <p:txBody>
          <a:bodyPr/>
          <a:lstStyle/>
          <a:p>
            <a:r>
              <a:rPr lang="en-US"/>
              <a:t>12th CTSEM, Mahindra University</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13">
            <a:extLst>
              <a:ext uri="{FF2B5EF4-FFF2-40B4-BE49-F238E27FC236}">
                <a16:creationId xmlns:a16="http://schemas.microsoft.com/office/drawing/2014/main" id="{6DC528BE-1170-B807-0BFC-2DDFA43FCA88}"/>
              </a:ext>
            </a:extLst>
          </p:cNvPr>
          <p:cNvSpPr>
            <a:spLocks noGrp="1"/>
          </p:cNvSpPr>
          <p:nvPr>
            <p:ph type="sldNum" sz="quarter" idx="12"/>
          </p:nvPr>
        </p:nvSpPr>
        <p:spPr/>
        <p:txBody>
          <a:bodyPr/>
          <a:lstStyle/>
          <a:p>
            <a:fld id="{CB340F06-76D9-4CB4-A56F-5B2E264D2F93}" type="slidenum">
              <a:rPr lang="en-IN" smtClean="0"/>
              <a:pPr/>
              <a:t>2</a:t>
            </a:fld>
            <a:endParaRPr lang="en-IN">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212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26659-12D5-F62B-4F40-458B0F51B3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D4E9FF6-D313-379D-DC67-68F2125B038F}"/>
              </a:ext>
            </a:extLst>
          </p:cNvPr>
          <p:cNvSpPr txBox="1"/>
          <p:nvPr/>
        </p:nvSpPr>
        <p:spPr>
          <a:xfrm>
            <a:off x="4165043" y="3019713"/>
            <a:ext cx="3861913" cy="923330"/>
          </a:xfrm>
          <a:prstGeom prst="rect">
            <a:avLst/>
          </a:prstGeom>
          <a:noFill/>
        </p:spPr>
        <p:txBody>
          <a:bodyPr wrap="square" rtlCol="0">
            <a:spAutoFit/>
          </a:bodyPr>
          <a:lstStyle/>
          <a:p>
            <a:pPr algn="ctr"/>
            <a:r>
              <a:rPr lang="en-US" sz="5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Thank You</a:t>
            </a:r>
            <a:endParaRPr lang="en-IN" sz="5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Date Placeholder 1">
            <a:extLst>
              <a:ext uri="{FF2B5EF4-FFF2-40B4-BE49-F238E27FC236}">
                <a16:creationId xmlns:a16="http://schemas.microsoft.com/office/drawing/2014/main" id="{07B7D8D5-6CB1-9931-162B-B534454E7D64}"/>
              </a:ext>
            </a:extLst>
          </p:cNvPr>
          <p:cNvSpPr>
            <a:spLocks noGrp="1"/>
          </p:cNvSpPr>
          <p:nvPr>
            <p:ph type="dt" sz="half" idx="10"/>
          </p:nvPr>
        </p:nvSpPr>
        <p:spPr/>
        <p:txBody>
          <a:bodyPr/>
          <a:lstStyle/>
          <a:p>
            <a:fld id="{19F518FE-88D2-4901-83CF-6A39D29F4FEC}" type="datetime1">
              <a:rPr lang="en-IN" smtClean="0"/>
              <a:t>06-07-2026</a:t>
            </a:fld>
            <a:endParaRPr lang="en-IN">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id="{1AD3E4FC-8214-1B1C-7520-A902D7BF8A0E}"/>
              </a:ext>
            </a:extLst>
          </p:cNvPr>
          <p:cNvSpPr>
            <a:spLocks noGrp="1"/>
          </p:cNvSpPr>
          <p:nvPr>
            <p:ph type="ftr" sz="quarter" idx="11"/>
          </p:nvPr>
        </p:nvSpPr>
        <p:spPr/>
        <p:txBody>
          <a:bodyPr/>
          <a:lstStyle/>
          <a:p>
            <a:r>
              <a:rPr lang="en-US"/>
              <a:t>12th CTSEM, Mahindra University</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id="{7B8D2B8B-7ACE-69B6-84B9-32451521C54E}"/>
              </a:ext>
            </a:extLst>
          </p:cNvPr>
          <p:cNvSpPr>
            <a:spLocks noGrp="1"/>
          </p:cNvSpPr>
          <p:nvPr>
            <p:ph type="sldNum" sz="quarter" idx="12"/>
          </p:nvPr>
        </p:nvSpPr>
        <p:spPr/>
        <p:txBody>
          <a:bodyPr/>
          <a:lstStyle/>
          <a:p>
            <a:fld id="{CB340F06-76D9-4CB4-A56F-5B2E264D2F93}" type="slidenum">
              <a:rPr lang="en-IN" smtClean="0"/>
              <a:pPr/>
              <a:t>3</a:t>
            </a:fld>
            <a:endParaRPr lang="en-IN">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977718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18830b6-435c-422f-8c5a-9218420baa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3C1B780EB4894DBCC56268BD4CB32E" ma:contentTypeVersion="10" ma:contentTypeDescription="Create a new document." ma:contentTypeScope="" ma:versionID="10afc1815707dcb6c2d246c4e8933ec5">
  <xsd:schema xmlns:xsd="http://www.w3.org/2001/XMLSchema" xmlns:xs="http://www.w3.org/2001/XMLSchema" xmlns:p="http://schemas.microsoft.com/office/2006/metadata/properties" xmlns:ns3="518830b6-435c-422f-8c5a-9218420baa91" targetNamespace="http://schemas.microsoft.com/office/2006/metadata/properties" ma:root="true" ma:fieldsID="6278894ce6ad972b23bfd2d249f1aa33" ns3:_="">
    <xsd:import namespace="518830b6-435c-422f-8c5a-9218420baa9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830b6-435c-422f-8c5a-9218420baa9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EC89D6-B3C8-43DC-B30E-40748CB6A7FF}">
  <ds:schemaRefs>
    <ds:schemaRef ds:uri="http://schemas.microsoft.com/office/2006/metadata/properties"/>
    <ds:schemaRef ds:uri="http://schemas.microsoft.com/office/infopath/2007/PartnerControls"/>
    <ds:schemaRef ds:uri="518830b6-435c-422f-8c5a-9218420baa91"/>
  </ds:schemaRefs>
</ds:datastoreItem>
</file>

<file path=customXml/itemProps2.xml><?xml version="1.0" encoding="utf-8"?>
<ds:datastoreItem xmlns:ds="http://schemas.openxmlformats.org/officeDocument/2006/customXml" ds:itemID="{D5EE8C44-D510-4D96-9955-9A81E94F135B}">
  <ds:schemaRefs>
    <ds:schemaRef ds:uri="http://schemas.microsoft.com/sharepoint/v3/contenttype/forms"/>
  </ds:schemaRefs>
</ds:datastoreItem>
</file>

<file path=customXml/itemProps3.xml><?xml version="1.0" encoding="utf-8"?>
<ds:datastoreItem xmlns:ds="http://schemas.openxmlformats.org/officeDocument/2006/customXml" ds:itemID="{31F59B8F-3BCA-4AA6-AFDF-046C0B99F1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8830b6-435c-422f-8c5a-9218420ba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888</TotalTime>
  <Words>172</Words>
  <Application>Microsoft Office PowerPoint</Application>
  <PresentationFormat>Widescreen</PresentationFormat>
  <Paragraphs>25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Tahoma</vt:lpstr>
      <vt:lpstr>Office 2013 - 2022 Theme</vt:lpstr>
      <vt:lpstr>PowerPoint Presentation</vt:lpstr>
      <vt:lpstr>Introduction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Ashwin Baghel</dc:creator>
  <cp:lastModifiedBy>Chintaman Bari</cp:lastModifiedBy>
  <cp:revision>32</cp:revision>
  <dcterms:created xsi:type="dcterms:W3CDTF">2025-06-02T06:23:37Z</dcterms:created>
  <dcterms:modified xsi:type="dcterms:W3CDTF">2026-07-06T09:08:36Z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0x010100193C1B780EB4894DBCC56268BD4CB32E</vt:lpwstr>
  </property>
</Properties>
</file>